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2" r:id="rId3"/>
    <p:sldId id="365" r:id="rId4"/>
    <p:sldId id="366" r:id="rId5"/>
    <p:sldId id="367" r:id="rId6"/>
    <p:sldId id="338" r:id="rId7"/>
    <p:sldId id="279" r:id="rId8"/>
    <p:sldId id="370" r:id="rId9"/>
    <p:sldId id="373" r:id="rId10"/>
    <p:sldId id="374" r:id="rId11"/>
    <p:sldId id="379" r:id="rId12"/>
    <p:sldId id="375" r:id="rId13"/>
    <p:sldId id="376" r:id="rId14"/>
    <p:sldId id="377" r:id="rId15"/>
    <p:sldId id="378" r:id="rId16"/>
    <p:sldId id="3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011" autoAdjust="0"/>
  </p:normalViewPr>
  <p:slideViewPr>
    <p:cSldViewPr>
      <p:cViewPr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835BF-CC51-4EB2-8DE0-A35C10F5CEA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4B870-FB79-4E4D-A92D-2792201FF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4B870-FB79-4E4D-A92D-2792201FFAF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1392844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011988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424555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4134342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2285127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83665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103836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309770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720284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7416736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C26-1B3F-43E9-BAE4-825B8808A5A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776475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EC26-1B3F-43E9-BAE4-825B8808A5A9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47F9B-4FD9-48F3-BA1B-2ACB1F8D0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115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2276871"/>
            <a:ext cx="5040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Подготовила: воспитатель МБДОУ «Алёнушка»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Филиппова Анна Фёдоровна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4941169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с. Мужи    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март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2021 г.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100010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14480" y="1000108"/>
            <a:ext cx="5857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 rot="10800000" flipV="1">
            <a:off x="1000100" y="1025045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ДЕТСКИЙ САД «АЛЕНУШКА»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629640 ЯНАО с.МужиШурышкарского р-на ул.Советская 21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Телефон/факс 8(34994) 21-4-71 E-mail: doualenushka@mail.ru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75656" y="2417969"/>
            <a:ext cx="6408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Восковая аппликация и техника граттаж, как изометод Арт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технологий в процессе развития творческих способностей и одаренности дошкольников.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Восковая аппликация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Подснежник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40906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0166" y="142873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836712"/>
            <a:ext cx="471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началом  выполнения работы, выполним пальчиковую гимнастику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наши пальчики сплели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вытянули ручки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Ну, а теперь мы от Земли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Отталкиваем тучки.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Анна\Desktop\IMG-b25fd1f7b8f625ae4ad9aa4fb4f38c1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2054" y="2636913"/>
            <a:ext cx="3770265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7356" y="2143116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772816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Возьмите белые палочки и приложите к картону, формируем лепестки. В середине скручиваем в жгутик другой полоской все лепестки между собой. Далее делаем стебель и листья. Прикладываем зеленую палочку, скрученную другой к картону, прижимая пальцем, получился стебель. Листья прикрепляем путем закручивания и прикрепляем к бумаге.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7356" y="2143116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Анна\Desktop\IMG-1aa26db41385fb81fb82d187914f259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052736"/>
            <a:ext cx="3816424" cy="4608512"/>
          </a:xfrm>
          <a:prstGeom prst="rect">
            <a:avLst/>
          </a:prstGeom>
          <a:noFill/>
        </p:spPr>
      </p:pic>
      <p:pic>
        <p:nvPicPr>
          <p:cNvPr id="28675" name="Picture 3" descr="C:\Users\Анна\Desktop\IMG-3f9dd426fe29ef8632e4a7ce1393877e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20"/>
            <a:ext cx="4176464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7356" y="2143116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Анна\Desktop\IMG-9e12bdb927844663d8562dbab86e6b2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3600400" cy="4896544"/>
          </a:xfrm>
          <a:prstGeom prst="rect">
            <a:avLst/>
          </a:prstGeom>
          <a:noFill/>
        </p:spPr>
      </p:pic>
      <p:pic>
        <p:nvPicPr>
          <p:cNvPr id="29699" name="Picture 3" descr="C:\Users\Анна\Desktop\IMG-3e919ec51f924a6d05393735e333711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196752"/>
            <a:ext cx="4248472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7356" y="2143116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нна\Desktop\IMG-7eaeb0c4e91e5c0d086881813ffa702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6672"/>
            <a:ext cx="3744415" cy="3384376"/>
          </a:xfrm>
          <a:prstGeom prst="rect">
            <a:avLst/>
          </a:prstGeom>
          <a:noFill/>
        </p:spPr>
      </p:pic>
      <p:pic>
        <p:nvPicPr>
          <p:cNvPr id="30723" name="Picture 3" descr="C:\Users\Анна\Desktop\IMG-3c3d64cf4f85dbed8daa8c91b2e77e7d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492896"/>
            <a:ext cx="424847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7356" y="2143116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 rot="10800000" flipV="1">
            <a:off x="1115616" y="1863"/>
            <a:ext cx="65527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подснежник и готов!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Теперь подснежники будут радовать нас целый год. И вы сможете подарить свои подснежники мамам и бабушкам.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заканчивается анализом и любованием детских работ, в процессе которого подчеркивается оригинальность и проявленное творчество.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Анна\Desktop\IMG-6e0802914082c244e771524ce7574a7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83858"/>
            <a:ext cx="4392488" cy="3227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7356" y="2143116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051720" y="1592683"/>
            <a:ext cx="4896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Молодцы ребята! До свидания!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 rot="10800000" flipV="1">
            <a:off x="1187624" y="932661"/>
            <a:ext cx="669674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совершенствовать умение выполнять аппликацию из восковых палочек.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задачи: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вызвать интерес к пробуждающейся весенней природе, познакомить с весенними изменениями, дать представление о первоцветах.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закрепить знания о весенних явлениях природы.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совершенствовать технику граттаж.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учить передавать характерную форму и цвет подснежника.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 задачи: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поддерживать стремление детей видеть в окружающем мире красоту и гармонию.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воображение, формировать эстетическое отношение к миру.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мелкую моторику и глазомер, внимание и память, творческие способности и одаренность дошкольников.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 задачи: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воспитывать заботливое отношение к природе.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воспитывать аккуратность, усидчивость, самостоятельность, трудолюбие.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 и оборудование: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восковые палочки, цветной картон, салфетки.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88805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0166" y="150017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 rot="10800000" flipV="1">
            <a:off x="1547664" y="644094"/>
            <a:ext cx="61926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Воспитатель: Здравствуйте, ребята! Покажите мне какое у вас сегодня настроение.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Я хочу, чтобы ваше хорошее настроение сохранилось не только в течение нашего общения, но и на весь день.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сейчас давайте вместе скажем: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– умные,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– дружные,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– внимательные,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– старательные,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– отлично сделаем аппликацию,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Всё у нас получится!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Воспитатель: Ребята, отгадайте загадку: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распускаю почки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зеленые листочки.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Деревья поливаю,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Движения полна,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Зовут меня.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Дети: Весна.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Анна\Desktop\IMG-35a276743960dd577c1f280ce5e4850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1508788"/>
            <a:ext cx="3456385" cy="445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989566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 rot="10800000" flipV="1">
            <a:off x="1475656" y="1510033"/>
            <a:ext cx="61206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Ребята! 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 вы думаете, могут ли в это время цвести цветы?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(ответы детей)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А хотите узнать какие? Тогда послушайте еще одну загадку: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проталинке в лесу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Первым встретил я весну.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мороза не боюсь,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Первым из земли пробьюсь. (Подснежник)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 Это подснежник.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59533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59632" y="1172720"/>
            <a:ext cx="64807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одснежники. Это самые первые весенние цветы. Они пробиваются из- под снега.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Анна\Desktop\под снежн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691680" y="2060845"/>
            <a:ext cx="5832648" cy="348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697142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user\Pictures\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8728" y="71435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1115616" y="1736657"/>
            <a:ext cx="66967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Подснежник расцветает ранней весной, не боится ни холодов, ни морозов, ни сильного ветра. Вот такой он закаленный! А еще его называют вестником весны. Кто увидит голубые или белые цветы подснежника, понимает, что весна пришла! Подснежник – редкий цветок, но мы можем порадовать себя и своих близких, выполнив восковую аппликацию - нежные подснежники, чтобы этих цветов стало ещё больше.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48702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975921"/>
            <a:ext cx="626469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Динамическая пауза «Зарядка цветов»: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 цветку цветок: «Подними-ка свой листок. (Дети поднимают и опускают руки.)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Выйди на дорожку, да притопни ножкой (дети шагают на месте, высоко поднимая колени,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головкой покачай – утром солнышко встречай. (Вращение головой)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Стебель наклони слегка – вот зарядка для цветка. (Наклоны).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росой умойся, отряхни и успокойся. (Встряхивание кистями рук). Наконец готовы все, день встречать во всей красе.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Анна\Desktop\IMG-51bd65aaf54bddb8ca4639d3911ef37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908720"/>
            <a:ext cx="3024336" cy="3528392"/>
          </a:xfrm>
          <a:prstGeom prst="rect">
            <a:avLst/>
          </a:prstGeom>
          <a:noFill/>
        </p:spPr>
      </p:pic>
      <p:pic>
        <p:nvPicPr>
          <p:cNvPr id="4098" name="Picture 2" descr="C:\Users\Анна\Desktop\IMG-5aafbfdf621374718cb0c6d6187c029d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3" y="2202780"/>
            <a:ext cx="3024337" cy="3602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0210112_16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Picture 2" descr="C:\Users\user\Pictures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2" y="64291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92906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i="1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1403648" y="908722"/>
            <a:ext cx="64807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Ребята! Давайте рассмотрим иллюстрации с изображением подснежника. Из каких частей он состоит. Стебель, листья, цветок. Сегодня мы с вами выполним аппликацию «Подснежник» из восковых палочек. Восковые палочки – это тонкие восковые ниточки, которые отлично гнуться и удерживают форму. С их помощью мы с вами выполним аппликацию «Подснежник».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3692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717</Words>
  <Application>Microsoft Office PowerPoint</Application>
  <PresentationFormat>Экран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Анна</cp:lastModifiedBy>
  <cp:revision>68</cp:revision>
  <dcterms:created xsi:type="dcterms:W3CDTF">2019-05-29T05:08:32Z</dcterms:created>
  <dcterms:modified xsi:type="dcterms:W3CDTF">2021-03-20T00:34:55Z</dcterms:modified>
</cp:coreProperties>
</file>