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2" r:id="rId21"/>
    <p:sldId id="323" r:id="rId22"/>
    <p:sldId id="324" r:id="rId23"/>
    <p:sldId id="334" r:id="rId24"/>
    <p:sldId id="335" r:id="rId25"/>
    <p:sldId id="336" r:id="rId26"/>
    <p:sldId id="350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64" r:id="rId35"/>
    <p:sldId id="358" r:id="rId36"/>
    <p:sldId id="359" r:id="rId37"/>
    <p:sldId id="361" r:id="rId38"/>
    <p:sldId id="325" r:id="rId39"/>
    <p:sldId id="326" r:id="rId40"/>
    <p:sldId id="327" r:id="rId41"/>
    <p:sldId id="328" r:id="rId42"/>
    <p:sldId id="329" r:id="rId43"/>
    <p:sldId id="330" r:id="rId44"/>
    <p:sldId id="365" r:id="rId45"/>
    <p:sldId id="366" r:id="rId46"/>
    <p:sldId id="367" r:id="rId47"/>
    <p:sldId id="338" r:id="rId48"/>
    <p:sldId id="275" r:id="rId49"/>
    <p:sldId id="277" r:id="rId50"/>
    <p:sldId id="279" r:id="rId51"/>
    <p:sldId id="283" r:id="rId52"/>
    <p:sldId id="362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1392844"/>
      </p:ext>
    </p:extLst>
  </p:cSld>
  <p:clrMapOvr>
    <a:masterClrMapping/>
  </p:clrMapOvr>
  <p:transition spd="slow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011988"/>
      </p:ext>
    </p:extLst>
  </p:cSld>
  <p:clrMapOvr>
    <a:masterClrMapping/>
  </p:clrMapOvr>
  <p:transition spd="slow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5424555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4134342"/>
      </p:ext>
    </p:extLst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2285127"/>
      </p:ext>
    </p:extLst>
  </p:cSld>
  <p:clrMapOvr>
    <a:masterClrMapping/>
  </p:clrMapOvr>
  <p:transition spd="slow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783665"/>
      </p:ext>
    </p:extLst>
  </p:cSld>
  <p:clrMapOvr>
    <a:masterClrMapping/>
  </p:clrMapOvr>
  <p:transition spd="slow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9103836"/>
      </p:ext>
    </p:extLst>
  </p:cSld>
  <p:clrMapOvr>
    <a:masterClrMapping/>
  </p:clrMapOvr>
  <p:transition spd="slow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7309770"/>
      </p:ext>
    </p:extLst>
  </p:cSld>
  <p:clrMapOvr>
    <a:masterClrMapping/>
  </p:clrMapOvr>
  <p:transition spd="slow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6720284"/>
      </p:ext>
    </p:extLst>
  </p:cSld>
  <p:clrMapOvr>
    <a:masterClrMapping/>
  </p:clrMapOvr>
  <p:transition spd="slow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7416736"/>
      </p:ext>
    </p:extLst>
  </p:cSld>
  <p:clrMapOvr>
    <a:masterClrMapping/>
  </p:clrMapOvr>
  <p:transition spd="slow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EC26-1B3F-43E9-BAE4-825B8808A5A9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8776475"/>
      </p:ext>
    </p:extLst>
  </p:cSld>
  <p:clrMapOvr>
    <a:masterClrMapping/>
  </p:clrMapOvr>
  <p:transition spd="slow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5EC26-1B3F-43E9-BAE4-825B8808A5A9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47F9B-4FD9-48F3-BA1B-2ACB1F8D0C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115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736" y="1447909"/>
            <a:ext cx="5328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Детский сад   «Аленушка»</a:t>
            </a: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и первая младшая группа              </a:t>
            </a:r>
          </a:p>
          <a:p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</a:rPr>
              <a:t>         представляет…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4941168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>
              <a:solidFill>
                <a:srgbClr val="7030A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с. Мужи 2019 г.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9" name="Barbariki_-_Malen_kie_I_Bol_shie_Pesni-Tu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5409065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091" y="980728"/>
            <a:ext cx="7283569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2858240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81437"/>
            <a:ext cx="25458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0334" y="873340"/>
            <a:ext cx="2599184" cy="462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8758825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мама телефон\Viber Images\IMG-994091ce154dfa416f4a0699deab42b3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36" y="404664"/>
            <a:ext cx="8959247" cy="602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146901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7857" y="404664"/>
            <a:ext cx="352839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97734533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мама телефон\Viber Images\IMG-f3f6ff52b72cac9f1cbf4d60d605486e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213" y="1052736"/>
            <a:ext cx="805734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1670776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мама телефон\IMG-8c126334bb81b8810be9b707edb5651b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3320" y="495488"/>
            <a:ext cx="3162856" cy="563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2970605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мама телефон\IMG-545be4f5fc3fc51245a6d9238509e989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325" y="980728"/>
            <a:ext cx="805734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0817212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2a6c64e17c6fdf698cddb79327cff3cb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4270" y="753067"/>
            <a:ext cx="7135817" cy="535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5598204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мама телефон\Viber Images\IMG-848aec56ec970f8ec02e18b3279ac4f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805734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169943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ec810725d0b7cbf073763bfd4c93e96d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78328"/>
            <a:ext cx="4876006" cy="650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546368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964" y="980728"/>
            <a:ext cx="797467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0888050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4d15653701c17a701dcb66ffd50c04fc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093" y="332656"/>
            <a:ext cx="796888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030353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87e02b621efbbcd924ab8ccefb04b776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6006" y="274339"/>
            <a:ext cx="473199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4400056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674dbf6a089222fc61b7e2ed095a840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1207" y="130323"/>
            <a:ext cx="4752528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8832730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ecfd126faef049bfc8c8b008d877d190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303" y="188640"/>
            <a:ext cx="873697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4788706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e217538d29d10d59d5ed1970ee480fcf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7110802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fe14fa29ca128e919575260f50a2f55a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2200866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папа телефон\Viber Images\IMG-8992dd40e8e00141849e648d1411408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738" y="191802"/>
            <a:ext cx="8632525" cy="647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7287965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32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папа телефон\Viber Images\IMG-fed27457477281a3d9ac200e2f52e7b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9030605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e049c7bc070e0c264e7965b0a4e9bdc9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691162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67296d1b24fa97bbb5d80db3699605ab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8079586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1" y="1308371"/>
            <a:ext cx="7920879" cy="435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9727047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87e02b621efbbcd924ab8ccefb04b776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3199878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69aa6ee505c5642b55a15a7865d09677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7080497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72de0730478d94ea36780eb1d68ccbee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831412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6d480cee71810c316e772980ead944fd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3331605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1d006df2ebe3b056912e1eebeb32d1e0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061082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6cc08428eb53705b982ae92de475bb8c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7242360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5d2ca0d8a5bd483d29325e5d92de6b8a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4254297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4dac4b961f06c2717d069ac1867e927d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1152915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53124ecb69a2333a82725dc00b2bb012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5527" y="0"/>
            <a:ext cx="49480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9189618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c62998c362220b52581ede13afd3ab9c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3575718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5726"/>
            <a:ext cx="3816424" cy="593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3732006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9512" y="1412776"/>
            <a:ext cx="460851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user\Desktop\мама телефон\IMG-c8e01e94f14731aab9f2c8d26e096a2b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0340"/>
            <a:ext cx="3711305" cy="660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093874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мама телефон\IMG-12072193ecb7e500ee43a120bd1a9fa6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60822"/>
            <a:ext cx="9144000" cy="513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860770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dfe7fe7061d8510f97fb96e698bde88e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0435016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235e63abe53aa8a8df4aef7dfe43d4b6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5986" y="358480"/>
            <a:ext cx="4248472" cy="614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549066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папа телефон\Viber Images\IMG-765702a011a4638ba6b8d6a1ca88e1f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989566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Фото\Фото\Гоша\Новый год 2019\IMG_80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3595336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Фото\Фото\Гоша\Новый год 2019\IMG_8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697142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апа телефон\Viber Images\IMG-c890abbbda63e33a419574166783e92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719" y="188640"/>
            <a:ext cx="844893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3487022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user\Desktop\мама телефон\IMG-33088eb43bb2cb2c7c58dbddb874bc67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852267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мама телефон\IMG-159393eba365272e78f116f7ccbb26d5-V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3850505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5024447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user\Desktop\мама телефон\IMG-594480b2c5b905b8c7182399dd86c87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0486"/>
            <a:ext cx="369140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мама телефон\IMG-e434cd95791a11338af524dc839f58d7-V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0486"/>
            <a:ext cx="3744763" cy="615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1015225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5757" y="260648"/>
            <a:ext cx="439248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8139216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user\Desktop\мама телефон\IMG-b92acdafad2e229975eb95bdd762f9a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60822"/>
            <a:ext cx="9144000" cy="513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936929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Users\user\Desktop\мама телефон\IMG-fdc16f3275923b66f4adf72814333177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60822"/>
            <a:ext cx="9144000" cy="513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1096946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user\Pictures\i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042" y="0"/>
            <a:ext cx="91740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3356992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</a:rPr>
              <a:t>До новых встреч!!!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7049255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0687"/>
            <a:ext cx="4073500" cy="55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59108445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7749" y="764704"/>
            <a:ext cx="6624735" cy="55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1970268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05734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27491832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51653"/>
            <a:ext cx="755283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308756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22</Words>
  <Application>Microsoft Office PowerPoint</Application>
  <PresentationFormat>Экран (4:3)</PresentationFormat>
  <Paragraphs>7</Paragraphs>
  <Slides>52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Анна</cp:lastModifiedBy>
  <cp:revision>23</cp:revision>
  <dcterms:created xsi:type="dcterms:W3CDTF">2019-05-29T05:08:32Z</dcterms:created>
  <dcterms:modified xsi:type="dcterms:W3CDTF">2021-01-26T17:30:49Z</dcterms:modified>
</cp:coreProperties>
</file>