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2" r:id="rId3"/>
    <p:sldId id="365" r:id="rId4"/>
    <p:sldId id="366" r:id="rId5"/>
    <p:sldId id="367" r:id="rId6"/>
    <p:sldId id="338" r:id="rId7"/>
    <p:sldId id="368" r:id="rId8"/>
    <p:sldId id="277" r:id="rId9"/>
    <p:sldId id="279" r:id="rId10"/>
    <p:sldId id="370" r:id="rId11"/>
    <p:sldId id="373" r:id="rId12"/>
    <p:sldId id="374" r:id="rId13"/>
    <p:sldId id="3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3011" autoAdjust="0"/>
  </p:normalViewPr>
  <p:slideViewPr>
    <p:cSldViewPr>
      <p:cViewPr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835BF-CC51-4EB2-8DE0-A35C10F5CEA1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4B870-FB79-4E4D-A92D-2792201FF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B870-FB79-4E4D-A92D-2792201FFAF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C26-1B3F-43E9-BAE4-825B8808A5A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7F9B-4FD9-48F3-BA1B-2ACB1F8D0C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1392844"/>
      </p:ext>
    </p:extLst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C26-1B3F-43E9-BAE4-825B8808A5A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7F9B-4FD9-48F3-BA1B-2ACB1F8D0C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011988"/>
      </p:ext>
    </p:extLst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C26-1B3F-43E9-BAE4-825B8808A5A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7F9B-4FD9-48F3-BA1B-2ACB1F8D0C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5424555"/>
      </p:ext>
    </p:extLst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C26-1B3F-43E9-BAE4-825B8808A5A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7F9B-4FD9-48F3-BA1B-2ACB1F8D0C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4134342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C26-1B3F-43E9-BAE4-825B8808A5A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7F9B-4FD9-48F3-BA1B-2ACB1F8D0C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2285127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C26-1B3F-43E9-BAE4-825B8808A5A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7F9B-4FD9-48F3-BA1B-2ACB1F8D0C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783665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C26-1B3F-43E9-BAE4-825B8808A5A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7F9B-4FD9-48F3-BA1B-2ACB1F8D0C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9103836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C26-1B3F-43E9-BAE4-825B8808A5A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7F9B-4FD9-48F3-BA1B-2ACB1F8D0C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7309770"/>
      </p:ext>
    </p:extLst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C26-1B3F-43E9-BAE4-825B8808A5A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7F9B-4FD9-48F3-BA1B-2ACB1F8D0C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6720284"/>
      </p:ext>
    </p:extLst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C26-1B3F-43E9-BAE4-825B8808A5A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7F9B-4FD9-48F3-BA1B-2ACB1F8D0C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7416736"/>
      </p:ext>
    </p:extLst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C26-1B3F-43E9-BAE4-825B8808A5A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7F9B-4FD9-48F3-BA1B-2ACB1F8D0C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8776475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5EC26-1B3F-43E9-BAE4-825B8808A5A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47F9B-4FD9-48F3-BA1B-2ACB1F8D0C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115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1447909"/>
            <a:ext cx="532859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>
              <a:solidFill>
                <a:srgbClr val="FF0000"/>
              </a:solidFill>
            </a:endParaRPr>
          </a:p>
          <a:p>
            <a:pPr algn="ctr"/>
            <a:endParaRPr lang="ru-RU" sz="2400" b="1" i="1" dirty="0" smtClean="0">
              <a:solidFill>
                <a:srgbClr val="FF0000"/>
              </a:solidFill>
            </a:endParaRPr>
          </a:p>
          <a:p>
            <a:pPr algn="ctr"/>
            <a:endParaRPr lang="ru-RU" sz="2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Презентация опыта работы по теме: «Синквейн как один из методов обучения дошкольников»</a:t>
            </a:r>
          </a:p>
          <a:p>
            <a:pPr algn="ctr"/>
            <a:endParaRPr lang="ru-RU" b="1" i="1" dirty="0" smtClean="0">
              <a:solidFill>
                <a:srgbClr val="FF0000"/>
              </a:solidFill>
            </a:endParaRPr>
          </a:p>
          <a:p>
            <a:pPr algn="r"/>
            <a:endParaRPr lang="ru-RU" b="1" i="1" dirty="0" smtClean="0">
              <a:solidFill>
                <a:srgbClr val="FF0000"/>
              </a:solidFill>
            </a:endParaRPr>
          </a:p>
          <a:p>
            <a:pPr algn="r"/>
            <a:endParaRPr lang="ru-RU" b="1" i="1" dirty="0" smtClean="0">
              <a:solidFill>
                <a:srgbClr val="FF0000"/>
              </a:solidFill>
            </a:endParaRPr>
          </a:p>
          <a:p>
            <a:pPr algn="r"/>
            <a:endParaRPr lang="ru-RU" b="1" i="1" dirty="0" smtClean="0">
              <a:solidFill>
                <a:srgbClr val="FF0000"/>
              </a:solidFill>
            </a:endParaRPr>
          </a:p>
          <a:p>
            <a:pPr algn="r"/>
            <a:r>
              <a:rPr lang="ru-RU" b="1" i="1" dirty="0" smtClean="0">
                <a:solidFill>
                  <a:srgbClr val="FF0000"/>
                </a:solidFill>
              </a:rPr>
              <a:t>Подготовила: воспитатель МБДОУ «Алёнушка»</a:t>
            </a:r>
          </a:p>
          <a:p>
            <a:pPr algn="r"/>
            <a:r>
              <a:rPr lang="ru-RU" b="1" i="1" dirty="0" smtClean="0">
                <a:solidFill>
                  <a:srgbClr val="FF0000"/>
                </a:solidFill>
              </a:rPr>
              <a:t>Филиппова Анна Фёдоровна</a:t>
            </a:r>
          </a:p>
          <a:p>
            <a:pPr algn="ctr"/>
            <a:endParaRPr lang="ru-RU" sz="3200" b="1" i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4941169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7030A0"/>
              </a:solidFill>
            </a:endParaRPr>
          </a:p>
          <a:p>
            <a:endParaRPr lang="ru-RU" sz="2000" b="1" dirty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с. Мужи     январь 2021 г.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1000108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714480" y="1000108"/>
            <a:ext cx="58579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 rot="10800000" flipV="1">
            <a:off x="1000100" y="1025045"/>
            <a:ext cx="77867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МУНИЦИПАЛЬНОЕ БЮДЖЕТНОЕ ДОШКОЛЬНОЕ ОБРАЗОВАТЕЛЬНОЕ УЧРЕЖДЕНИЕ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ДЕТСКИЙ САД «АЛЕНУШКА»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629640 ЯНАО с.МужиШурышкарского р-на ул.Советская 21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Телефон/факс 8(34994) 21-4-71 E-mail: doualenushka@mail.ru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409065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_20210112_162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5" name="Picture 2" descr="C:\Users\user\Pictures\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43042" y="928670"/>
            <a:ext cx="5786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Синквейн по прослушанным сказкам</a:t>
            </a:r>
          </a:p>
          <a:p>
            <a:pPr algn="ctr"/>
            <a:endParaRPr lang="ru-RU" sz="2000" dirty="0"/>
          </a:p>
        </p:txBody>
      </p:sp>
      <p:pic>
        <p:nvPicPr>
          <p:cNvPr id="1026" name="Picture 2" descr="C:\Users\Анна\Desktop\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3" y="1550215"/>
            <a:ext cx="2714644" cy="2056310"/>
          </a:xfrm>
          <a:prstGeom prst="rect">
            <a:avLst/>
          </a:prstGeom>
          <a:noFill/>
        </p:spPr>
      </p:pic>
      <p:pic>
        <p:nvPicPr>
          <p:cNvPr id="1027" name="Picture 3" descr="C:\Users\Анна\Desktop\3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7" y="1572669"/>
            <a:ext cx="3071835" cy="20478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4348" y="3571876"/>
            <a:ext cx="7929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Петушок                                         Комар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Смелый, храбрый                           Отважный, смелый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Идет, несет, выгнал                     Спасает, сражается, защищает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Нам нравится смелый петушок  Сильный защищает всегда слабого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Сказочный герой                            Победитель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36929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_20210112_162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5" name="Picture 2" descr="C:\Users\user\Pictures\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8662" y="642918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Дети сочиняют синквейн по своим рисункам...</a:t>
            </a: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20210118_164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8" y="1285860"/>
            <a:ext cx="2143138" cy="2571768"/>
          </a:xfrm>
          <a:prstGeom prst="rect">
            <a:avLst/>
          </a:prstGeom>
        </p:spPr>
      </p:pic>
      <p:pic>
        <p:nvPicPr>
          <p:cNvPr id="11" name="Рисунок 10" descr="IMG_20210118_1648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500430" y="1214422"/>
            <a:ext cx="1928826" cy="2643206"/>
          </a:xfrm>
          <a:prstGeom prst="rect">
            <a:avLst/>
          </a:prstGeom>
        </p:spPr>
      </p:pic>
      <p:pic>
        <p:nvPicPr>
          <p:cNvPr id="12" name="Рисунок 11" descr="IMG_20210118_1648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1214422"/>
            <a:ext cx="2143140" cy="26432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1472" y="3929066"/>
            <a:ext cx="821537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Кукла </a:t>
            </a:r>
            <a:r>
              <a:rPr lang="ru-RU" dirty="0" smtClean="0"/>
              <a:t>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Машина    </a:t>
            </a:r>
            <a:r>
              <a:rPr lang="ru-RU" dirty="0" smtClean="0"/>
              <a:t>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Красивая,любимая   </a:t>
            </a:r>
            <a:r>
              <a:rPr lang="ru-RU" dirty="0" smtClean="0"/>
              <a:t>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Быстрая,зеленая  </a:t>
            </a:r>
            <a:r>
              <a:rPr lang="ru-RU" dirty="0" smtClean="0"/>
              <a:t>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Умный,пушистый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Сидит,улыбается,поёт </a:t>
            </a:r>
            <a:r>
              <a:rPr lang="ru-RU" dirty="0" smtClean="0"/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Едет,тормозит,обгоняет </a:t>
            </a:r>
            <a:r>
              <a:rPr lang="ru-RU" dirty="0" smtClean="0"/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Мурлычет, спит, ест   Моя кукла очень милая  Это моя любимая игрушка  Он мой верный друг         </a:t>
            </a:r>
          </a:p>
          <a:p>
            <a:r>
              <a:rPr lang="ru-RU" dirty="0" smtClean="0"/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Игрушка   </a:t>
            </a:r>
            <a:r>
              <a:rPr lang="ru-RU" dirty="0" smtClean="0"/>
              <a:t>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Транспорт   </a:t>
            </a:r>
            <a:r>
              <a:rPr lang="ru-RU" dirty="0" smtClean="0"/>
              <a:t>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Питомец</a:t>
            </a:r>
          </a:p>
          <a:p>
            <a:r>
              <a:rPr lang="ru-RU" i="1" dirty="0" smtClean="0"/>
              <a:t>                          </a:t>
            </a:r>
            <a:r>
              <a:rPr lang="ru-RU" i="1" u="sng" dirty="0" smtClean="0"/>
              <a:t>Герел </a:t>
            </a:r>
            <a:r>
              <a:rPr lang="ru-RU" i="1" dirty="0" smtClean="0"/>
              <a:t>                                         </a:t>
            </a:r>
            <a:r>
              <a:rPr lang="ru-RU" i="1" u="sng" dirty="0" smtClean="0"/>
              <a:t>Артём</a:t>
            </a:r>
            <a:r>
              <a:rPr lang="ru-RU" i="1" dirty="0" smtClean="0"/>
              <a:t>                                   </a:t>
            </a:r>
            <a:r>
              <a:rPr lang="ru-RU" i="1" u="sng" dirty="0" smtClean="0"/>
              <a:t>Нина </a:t>
            </a:r>
            <a:r>
              <a:rPr lang="ru-RU" i="1" dirty="0" smtClean="0"/>
              <a:t>                            </a:t>
            </a: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225936929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_20210112_162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5" name="Picture 2" descr="C:\Users\user\Pictures\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00166" y="1428736"/>
            <a:ext cx="61436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Работа по составлению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синквейнов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– источник неиссякаемого творчества для детей и взрослых,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Удачи в творчестве!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36929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_20210112_162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5" name="Picture 2" descr="C:\Users\user\Pictures\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57356" y="2143116"/>
            <a:ext cx="53578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36929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28794" y="1785926"/>
            <a:ext cx="55721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Слово «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 происходит от французского слова «пять» и означает стихотворение, состоящее из пяти строк.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– это не обычное стихотворение, а нерифмованное стихотворение.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Как эффективный метод он позволяет развивать образную речь.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888050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00166" y="1500174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1643050"/>
            <a:ext cx="60722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Как научить детей составлять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синквейны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Синквейн – игровой прием. Воспитатель рассказывает из чего он состоит. Традиционный синквейн состоит из пяти строк и основан на подсчете слогов в каждом стихе. В работе с детьми дошкольного возраста следует использовать дидактический синквейн. Он основывается не на фиксированном количестве слогов, а на заданных содержании и синтаксической структуре каждой строки.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89566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43042" y="1643050"/>
            <a:ext cx="59293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Соблюдать правила составления синквейна не обязательно, так как это форма свободного творчества детей. При этом воспитатель должен предлагать дошкольникам известные им темы и показывать образец. Если они затрудняются составить синквейн, воспитатель помогает наводящими вопросами.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359533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3042" y="1357298"/>
            <a:ext cx="60007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Семь преимуществ синквейна: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Помогает детям понять и запомнить новое содержание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Развивает коммуникативные и речевые навыки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Обогащает словарный запас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Учит формулировать ключевую фразу (идею)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Подготавливает к краткому пересказу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Совершенствует творческие и мыслительные способности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Учит взаимодействовать со сверстниками, оценивать свои и чужие способности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6971421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user\Pictures\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28728" y="714356"/>
            <a:ext cx="607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Структура дидактического синквейна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57223" y="1257462"/>
          <a:ext cx="7215240" cy="53148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28695"/>
                <a:gridCol w="2433747"/>
                <a:gridCol w="2022674"/>
                <a:gridCol w="1830124"/>
              </a:tblGrid>
              <a:tr h="1046394"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 строка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синквейна - одно слово (сущ. или местоим.)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Предмет, о котором</a:t>
                      </a:r>
                      <a:r>
                        <a:rPr lang="ru-RU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идет речь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Кто? Что?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60312"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2 строка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Два слова</a:t>
                      </a:r>
                    </a:p>
                    <a:p>
                      <a:r>
                        <a:rPr lang="ru-RU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(прилагательные или причастия)</a:t>
                      </a:r>
                      <a:endParaRPr lang="ru-RU" sz="1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Описание признаков</a:t>
                      </a:r>
                      <a:r>
                        <a:rPr lang="ru-RU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предмета или его свойств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Какой? Какая? Какое? Какие?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2475"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3 строка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Три слова (глаголы)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Действия предмета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Что делает? Что делают?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6909"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4 строка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Словосочетание или предложение из 4 слов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Личное отношение к предмету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Как ты относишься</a:t>
                      </a:r>
                      <a:r>
                        <a:rPr lang="ru-RU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 этому?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60322"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5 строка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Одно слово (существительное)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Ассоциации связанные с предметом,</a:t>
                      </a:r>
                      <a:r>
                        <a:rPr lang="ru-RU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синоним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Как назвать одним словом?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43487022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Pictures\0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338"/>
            <a:ext cx="9144000" cy="72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Содержимое 8" descr="IMG_20210113_1032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143116"/>
            <a:ext cx="3286148" cy="4429156"/>
          </a:xfrm>
          <a:prstGeom prst="rect">
            <a:avLst/>
          </a:prstGeom>
        </p:spPr>
      </p:pic>
      <p:pic>
        <p:nvPicPr>
          <p:cNvPr id="11" name="Рисунок 10" descr="IMG_20210113_1033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143116"/>
            <a:ext cx="3429024" cy="44767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57290" y="714356"/>
            <a:ext cx="60007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ООД с использованием метода синквейн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Использование метода в образовательной деятельности воспринимается дошкольниками как увлекательная игра.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user\Pictures\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Содержимое 7" descr="20201021_0950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1035821" y="1393015"/>
            <a:ext cx="3000394" cy="2643208"/>
          </a:xfrm>
        </p:spPr>
      </p:pic>
      <p:pic>
        <p:nvPicPr>
          <p:cNvPr id="9" name="Рисунок 8" descr="20201021_0943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630558" y="1298740"/>
            <a:ext cx="3026132" cy="28574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28794" y="785794"/>
            <a:ext cx="485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Синквейн в сюжетно – ролевых играх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4357694"/>
            <a:ext cx="71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Повар                                                      Айболит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Шустрый, современный                       Хороший, добрый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Варит, стряпает, лепит                     Путешествует, лечит, спасает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Делает восхитительные блюда          Айболит очень любит зверей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Кулинар                                                  Доктор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015225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_20210112_162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5" name="Picture 2" descr="C:\Users\user\Pictures\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IMG_20210112_1627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2786058"/>
            <a:ext cx="2143122" cy="2857496"/>
          </a:xfrm>
          <a:prstGeom prst="rect">
            <a:avLst/>
          </a:prstGeom>
        </p:spPr>
      </p:pic>
      <p:pic>
        <p:nvPicPr>
          <p:cNvPr id="8" name="Рисунок 7" descr="IMG_20210112_1628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000372"/>
            <a:ext cx="3047989" cy="22859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8728" y="1142984"/>
            <a:ext cx="6143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Синквейн состоит из пяти строк. 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Его форма напоминает елочку.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Простота построения синквейна позволяет быстро получить результат.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36929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506</Words>
  <Application>Microsoft Office PowerPoint</Application>
  <PresentationFormat>Экран (4:3)</PresentationFormat>
  <Paragraphs>87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Анна</cp:lastModifiedBy>
  <cp:revision>58</cp:revision>
  <dcterms:created xsi:type="dcterms:W3CDTF">2019-05-29T05:08:32Z</dcterms:created>
  <dcterms:modified xsi:type="dcterms:W3CDTF">2021-01-17T17:38:35Z</dcterms:modified>
</cp:coreProperties>
</file>