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83" r:id="rId8"/>
    <p:sldId id="284" r:id="rId9"/>
    <p:sldId id="285" r:id="rId10"/>
    <p:sldId id="286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603" autoAdjust="0"/>
    <p:restoredTop sz="94660"/>
  </p:normalViewPr>
  <p:slideViewPr>
    <p:cSldViewPr snapToGrid="0">
      <p:cViewPr varScale="1">
        <p:scale>
          <a:sx n="67" d="100"/>
          <a:sy n="67" d="100"/>
        </p:scale>
        <p:origin x="83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2696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27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79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1930400" y="3771174"/>
            <a:ext cx="7385828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accent1"/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83351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59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487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384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231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162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13662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758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accent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0971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27066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5795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8557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1485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8382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619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accent1">
                  <a:lumMod val="60000"/>
                  <a:lumOff val="40000"/>
                  <a:alpha val="7000"/>
                </a:schemeClr>
              </a:gs>
              <a:gs pos="69000">
                <a:schemeClr val="accent1">
                  <a:lumMod val="60000"/>
                  <a:lumOff val="40000"/>
                  <a:alpha val="0"/>
                </a:schemeClr>
              </a:gs>
              <a:gs pos="36000">
                <a:schemeClr val="accent1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13"/>
          <a:stretch/>
        </p:blipFill>
        <p:spPr>
          <a:xfrm>
            <a:off x="8000197" y="0"/>
            <a:ext cx="1603387" cy="1143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199"/>
          <a:stretch/>
        </p:blipFill>
        <p:spPr>
          <a:xfrm>
            <a:off x="8609012" y="6092866"/>
            <a:ext cx="993734" cy="7651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36D38CC7-4CB8-44A7-A22C-E57D6C6349D0}" type="datetimeFigureOut">
              <a:rPr lang="ru-RU" smtClean="0"/>
              <a:t>19.01.2022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FBF19A-2E39-47DE-A219-2B7C4798D1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6479720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мама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653" y="244698"/>
            <a:ext cx="10210151" cy="63364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Mama_pervoe_slovo_-_Mam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45449" y="603608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63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96970" numSld="999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8031F2F-F40B-4F3F-93D2-3974E894758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572" y="212034"/>
            <a:ext cx="4731854" cy="63091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E91D0F1-8F2B-4086-A40C-1FA90FCBB7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2982" y="251790"/>
            <a:ext cx="4731854" cy="630913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4275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15FC15A1-3D79-48C6-8944-5D499EC02F6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63467" y="1265724"/>
            <a:ext cx="5779053" cy="433429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420054A-87D7-4A47-8DDE-362BF45B6B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69140" y="1265724"/>
            <a:ext cx="5779055" cy="43342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440256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3EE3FC8-FE00-4DA0-8CE1-619BD10ADD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90582" y="1139825"/>
            <a:ext cx="6044096" cy="453307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C6C6515-D84F-4769-9E63-AB2C34D5340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28395" y="1135407"/>
            <a:ext cx="6008752" cy="45065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78322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35D2019-6BA7-4528-9A29-2BE477A97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130" y="1104487"/>
            <a:ext cx="6185452" cy="463908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21F786B-EB35-4BAF-B52E-53A80BFCB4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62737" y="1102279"/>
            <a:ext cx="6167784" cy="462583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04311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81539D0-E620-42AE-B968-801E72966F2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32521" y="145771"/>
            <a:ext cx="6431724" cy="482379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5ECA1043-259E-4A93-8E9B-548B763D703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830955" y="2153477"/>
            <a:ext cx="6051827" cy="45388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1468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D7DD19C-5FA8-4CCA-A228-DD74ED1DB2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547" y="1073570"/>
            <a:ext cx="6256131" cy="46920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4E2AB27-BCDF-4B6E-87ED-583556A656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70962" y="1073570"/>
            <a:ext cx="6256133" cy="469209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276899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071991D4-AD9A-4C4B-9907-043F2524DD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37572" y="1153076"/>
            <a:ext cx="6150113" cy="46125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C0F8EE8-A349-4B54-94A1-5AC365C1E6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589242" y="1155286"/>
            <a:ext cx="6167783" cy="4625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24330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063A5FE-7658-4458-949C-8717D894B76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8440" y="1086681"/>
            <a:ext cx="6361043" cy="477078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97A7F14-F4D3-40D2-A669-25B729EAC2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29000" y="1089027"/>
            <a:ext cx="6379815" cy="478486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9729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76043" y="1041178"/>
            <a:ext cx="6449099" cy="48368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217690" y="1020472"/>
            <a:ext cx="6283460" cy="47125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9468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5006" y="933719"/>
            <a:ext cx="6429242" cy="49943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119" y="1009023"/>
            <a:ext cx="6342126" cy="4756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1689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6F92D734-E159-4F23-8A71-805C7058137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0892" y="1287807"/>
            <a:ext cx="5955748" cy="44668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79585D6-B72A-4837-BB04-CA551F2337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89624" y="1314310"/>
            <a:ext cx="5885072" cy="441380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87436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9117" y="1319281"/>
            <a:ext cx="5814811" cy="43611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9233" y="592429"/>
            <a:ext cx="4438381" cy="59178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41445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5EC49BCE-8068-41F8-B040-DAC07A26A9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497495" y="198782"/>
            <a:ext cx="8719930" cy="653994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56494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893193" y="350946"/>
            <a:ext cx="8100813" cy="60756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4311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B5765A79-A000-4EBB-B367-0C679DD8664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6407" y="1144246"/>
            <a:ext cx="6291469" cy="471860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60011" y="1137886"/>
            <a:ext cx="6240592" cy="46804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67180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CF94A252-42E9-40A1-B8EC-D01142B83D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91548" y="301488"/>
            <a:ext cx="5406887" cy="4055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1068" y="1084707"/>
            <a:ext cx="6265746" cy="46993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5513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13093" y="1328269"/>
            <a:ext cx="5371563" cy="40286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77002" y="1328268"/>
            <a:ext cx="5371564" cy="4028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8694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E58DFFF0-88E8-4CA3-8A4C-7825BF395B3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250" y="1097862"/>
            <a:ext cx="6238461" cy="46788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121844" y="1170539"/>
            <a:ext cx="6155403" cy="4616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4316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209FC466-02DC-4BAD-A330-0EE92E59CC6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04442" y="1040436"/>
            <a:ext cx="6309139" cy="473185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C97508C9-D93C-4709-9E58-331E26384A3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403711" y="1036018"/>
            <a:ext cx="6273800" cy="470535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212444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9EA38513-657D-4F02-A6FC-152F8CB3BC1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68150" y="1082402"/>
            <a:ext cx="6220788" cy="46655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14" y="271677"/>
            <a:ext cx="4715280" cy="62870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3505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369D61A6-B52A-430F-A880-7FFD8895A05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709530" y="344556"/>
            <a:ext cx="8295861" cy="622189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876611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970FE1F-A5F4-49C5-86F8-CE84426422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81139" y="1181792"/>
            <a:ext cx="5849730" cy="4387298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017ACE1C-8C13-4FE4-B2FC-50FE09A56B6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995646" y="1172957"/>
            <a:ext cx="5779048" cy="433428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76689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9943B8F-1264-4EFC-B693-B952F2514B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5121" y="1089024"/>
            <a:ext cx="6167783" cy="46258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BF2BAA65-B68B-4DF6-96DC-2B43DD8BE9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55506" y="1089026"/>
            <a:ext cx="6167780" cy="46258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486662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псл слайд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5313" y="170645"/>
            <a:ext cx="8731876" cy="6548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85395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3000">
        <p:split orient="vert"/>
      </p:transition>
    </mc:Choice>
    <mc:Fallback xmlns="">
      <p:transition spd="slow" advClick="0" advTm="3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D656BA0B-BC11-4850-8B2F-E33CC022E1C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48618" y="1234801"/>
            <a:ext cx="5955748" cy="446681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0B418819-824F-4AB2-9EC4-F6D2B438BAF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796857" y="1239218"/>
            <a:ext cx="5991089" cy="44933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606723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AD8C7D9-DA9A-42C6-A9A3-05B227FECD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25576" y="1303270"/>
            <a:ext cx="5761380" cy="432103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309" y="540041"/>
            <a:ext cx="4353328" cy="580443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366053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F0AEBE2D-97F7-40D5-84CF-C86BAA635E4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40416" y="1182759"/>
            <a:ext cx="6069498" cy="455212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8FBCB8DF-1966-4B91-9499-F3C620AE2A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853322" y="1182759"/>
            <a:ext cx="6069500" cy="455212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900897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="" xmlns:a16="http://schemas.microsoft.com/office/drawing/2014/main" id="{86A806ED-58D9-4B6C-92B0-64C45139B90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094" y="331305"/>
            <a:ext cx="4546323" cy="606176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F28FE97D-5F3C-4781-A781-CF5A7122A34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6232" y="348973"/>
            <a:ext cx="4519820" cy="60264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441639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44353" y="-6749455"/>
            <a:ext cx="7200000" cy="53995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7412" y="121023"/>
            <a:ext cx="8426824" cy="63201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84537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91846" y="1082231"/>
            <a:ext cx="6082045" cy="4561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2249" y="321975"/>
            <a:ext cx="3444698" cy="612390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28542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2000">
        <p:split orient="vert"/>
      </p:transition>
    </mc:Choice>
    <mc:Fallback xmlns="">
      <p:transition spd="slow" advClick="0" advTm="200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EE5818"/>
      </a:dk2>
      <a:lt2>
        <a:srgbClr val="EBEBEB"/>
      </a:lt2>
      <a:accent1>
        <a:srgbClr val="F5A408"/>
      </a:accent1>
      <a:accent2>
        <a:srgbClr val="FA731A"/>
      </a:accent2>
      <a:accent3>
        <a:srgbClr val="AB9281"/>
      </a:accent3>
      <a:accent4>
        <a:srgbClr val="A18CD0"/>
      </a:accent4>
      <a:accent5>
        <a:srgbClr val="8EBBD2"/>
      </a:accent5>
      <a:accent6>
        <a:srgbClr val="ACC995"/>
      </a:accent6>
      <a:hlink>
        <a:srgbClr val="FAC96A"/>
      </a:hlink>
      <a:folHlink>
        <a:srgbClr val="FCDB9B"/>
      </a:folHlink>
    </a:clrScheme>
    <a:fontScheme name="Ион">
      <a:maj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04000"/>
                <a:satMod val="128000"/>
                <a:lumMod val="10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68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2000"/>
                <a:hueMod val="42000"/>
                <a:satMod val="124000"/>
                <a:lumMod val="62000"/>
              </a:schemeClr>
              <a:schemeClr val="phClr">
                <a:tint val="96000"/>
                <a:satMod val="13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5A2F9111-B2DB-470C-BA56-608F9B658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514</TotalTime>
  <Words>0</Words>
  <Application>Microsoft Office PowerPoint</Application>
  <PresentationFormat>Широкоэкранный</PresentationFormat>
  <Paragraphs>0</Paragraphs>
  <Slides>31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5" baseType="lpstr">
      <vt:lpstr>Arial</vt:lpstr>
      <vt:lpstr>Century Gothic</vt:lpstr>
      <vt:lpstr>Wingdings 3</vt:lpstr>
      <vt:lpstr>Ион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Контерова Надежда Альбертовна</dc:creator>
  <cp:lastModifiedBy>МБДОУ Аленушка</cp:lastModifiedBy>
  <cp:revision>63</cp:revision>
  <dcterms:created xsi:type="dcterms:W3CDTF">2018-05-10T15:11:47Z</dcterms:created>
  <dcterms:modified xsi:type="dcterms:W3CDTF">2022-01-19T13:12:11Z</dcterms:modified>
</cp:coreProperties>
</file>