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9" r:id="rId3"/>
    <p:sldId id="270" r:id="rId4"/>
    <p:sldId id="263" r:id="rId5"/>
    <p:sldId id="261" r:id="rId6"/>
    <p:sldId id="272" r:id="rId7"/>
    <p:sldId id="273" r:id="rId8"/>
    <p:sldId id="274" r:id="rId9"/>
    <p:sldId id="275" r:id="rId10"/>
    <p:sldId id="276" r:id="rId11"/>
    <p:sldId id="277" r:id="rId12"/>
    <p:sldId id="271" r:id="rId13"/>
  </p:sldIdLst>
  <p:sldSz cx="9144000" cy="6858000" type="screen4x3"/>
  <p:notesSz cx="6858000" cy="9144000"/>
  <p:embeddedFontLst>
    <p:embeddedFont>
      <p:font typeface="Matilda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1" y="1340768"/>
            <a:ext cx="512951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1447800"/>
            <a:ext cx="5196408" cy="38617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на\Desktop\семейный бюдж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06"/>
            <a:ext cx="9144000" cy="692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на\Desktop\похд в супермар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45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нна\Desktop\стипендия сест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5181600" cy="6172200"/>
          </a:xfrm>
          <a:prstGeom prst="rect">
            <a:avLst/>
          </a:prstGeom>
          <a:noFill/>
        </p:spPr>
      </p:pic>
      <p:pic>
        <p:nvPicPr>
          <p:cNvPr id="11267" name="Picture 3" descr="C:\Users\Анна\Desktop\сес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972" y="457200"/>
            <a:ext cx="358422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1114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2290" name="Picture 2" descr="C:\Users\Анна\Desktop\сем бюджет в ко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486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72808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нна\Desktop\зарплата пап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4902"/>
            <a:ext cx="8817685" cy="654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42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00800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381000"/>
            <a:ext cx="7776864" cy="60003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Анна\Desktop\пенсия баб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033"/>
            <a:ext cx="5715000" cy="4435367"/>
          </a:xfrm>
          <a:prstGeom prst="rect">
            <a:avLst/>
          </a:prstGeom>
          <a:noFill/>
        </p:spPr>
      </p:pic>
      <p:pic>
        <p:nvPicPr>
          <p:cNvPr id="3075" name="Picture 3" descr="C:\Users\Анна\Desktop\бабу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42346"/>
            <a:ext cx="3581400" cy="4017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68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Анна\Desktop\подарок на день рожд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"/>
            <a:ext cx="8638905" cy="6299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ремонт маш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на\Desktop\оплата за сад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на\Desktop\покупка иг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на\Desktop\продажа собран на огороде овощ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на\Desktop\поездка на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Matilda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Анна</cp:lastModifiedBy>
  <cp:revision>45</cp:revision>
  <dcterms:created xsi:type="dcterms:W3CDTF">2013-08-23T08:38:35Z</dcterms:created>
  <dcterms:modified xsi:type="dcterms:W3CDTF">2021-11-25T13:02:21Z</dcterms:modified>
</cp:coreProperties>
</file>