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2" r:id="rId3"/>
    <p:sldId id="365" r:id="rId4"/>
    <p:sldId id="366" r:id="rId5"/>
    <p:sldId id="367" r:id="rId6"/>
    <p:sldId id="338" r:id="rId7"/>
    <p:sldId id="368" r:id="rId8"/>
    <p:sldId id="277" r:id="rId9"/>
    <p:sldId id="370" r:id="rId10"/>
    <p:sldId id="373" r:id="rId11"/>
    <p:sldId id="374" r:id="rId12"/>
    <p:sldId id="372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011" autoAdjust="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835BF-CC51-4EB2-8DE0-A35C10F5CEA1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4B870-FB79-4E4D-A92D-2792201FF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55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4B870-FB79-4E4D-A92D-2792201FFAF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075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392844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11988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424555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134342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228512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83665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10383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309770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720284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741673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776475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5EC26-1B3F-43E9-BAE4-825B8808A5A9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15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1447909"/>
            <a:ext cx="53285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«Финансовая грамотность в старшей группе в 2021-2022г»</a:t>
            </a:r>
          </a:p>
          <a:p>
            <a:pPr algn="ctr"/>
            <a:endParaRPr lang="ru-RU" b="1" i="1" dirty="0" smtClean="0">
              <a:solidFill>
                <a:srgbClr val="FF0000"/>
              </a:solidFill>
            </a:endParaRPr>
          </a:p>
          <a:p>
            <a:pPr algn="r"/>
            <a:endParaRPr lang="ru-RU" b="1" i="1" dirty="0" smtClean="0">
              <a:solidFill>
                <a:srgbClr val="FF0000"/>
              </a:solidFill>
            </a:endParaRPr>
          </a:p>
          <a:p>
            <a:pPr algn="r"/>
            <a:endParaRPr lang="ru-RU" b="1" i="1" dirty="0" smtClean="0">
              <a:solidFill>
                <a:srgbClr val="FF0000"/>
              </a:solidFill>
            </a:endParaRPr>
          </a:p>
          <a:p>
            <a:pPr algn="r"/>
            <a:endParaRPr lang="ru-RU" b="1" i="1" dirty="0" smtClean="0">
              <a:solidFill>
                <a:srgbClr val="FF0000"/>
              </a:solidFill>
            </a:endParaRPr>
          </a:p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Подготовила: воспитатель МБДОУ «Алёнушка»</a:t>
            </a:r>
          </a:p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Филиппова Анна Фёдоровна</a:t>
            </a:r>
          </a:p>
          <a:p>
            <a:pPr algn="ctr"/>
            <a:endParaRPr lang="ru-RU" sz="3200" b="1" i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6" y="4941169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с. Мужи 2022 г.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1538" y="100010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714480" y="1000108"/>
            <a:ext cx="5857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 rot="10800000" flipV="1">
            <a:off x="1000100" y="1025045"/>
            <a:ext cx="7786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МУНИЦИПАЛЬНОЕ БЮДЖЕТНОЕ ДОШКОЛЬНОЕ ОБРАЗОВАТЕЛЬНОЕ УЧРЕЖДЕНИЕ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ДЕТСКИЙ САД «АЛЕНУШКА»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629640 ЯНАО с.МужиШурышкарского р-на ул.Советская 21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Телефон/факс 8(34994) 21-4-71 E-mail: doualenushka@mail.ru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40906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8662" y="642918"/>
            <a:ext cx="664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Занятие «В магазин за продуктами»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учились считать российские деньги, вырабатывали желание покупать полезные для здоровья продукты.</a:t>
            </a:r>
          </a:p>
          <a:p>
            <a:pPr algn="ct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3929066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i="1" dirty="0" smtClean="0"/>
          </a:p>
        </p:txBody>
      </p:sp>
      <p:pic>
        <p:nvPicPr>
          <p:cNvPr id="1026" name="Picture 2" descr="C:\Users\Анна\Desktop\магазин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52804"/>
            <a:ext cx="3744416" cy="4992553"/>
          </a:xfrm>
          <a:prstGeom prst="rect">
            <a:avLst/>
          </a:prstGeom>
          <a:noFill/>
        </p:spPr>
      </p:pic>
      <p:pic>
        <p:nvPicPr>
          <p:cNvPr id="1027" name="Picture 3" descr="C:\Users\Анна\Desktop\магазин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604799"/>
            <a:ext cx="3744416" cy="4992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93692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нна\Desktop\магази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4128460" cy="3096344"/>
          </a:xfrm>
          <a:prstGeom prst="rect">
            <a:avLst/>
          </a:prstGeom>
          <a:noFill/>
        </p:spPr>
      </p:pic>
      <p:pic>
        <p:nvPicPr>
          <p:cNvPr id="2051" name="Picture 3" descr="C:\Users\Анна\Desktop\магазин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2116854"/>
            <a:ext cx="4320481" cy="4264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93692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на\Desktop\магази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800533" cy="3600400"/>
          </a:xfrm>
          <a:prstGeom prst="rect">
            <a:avLst/>
          </a:prstGeom>
          <a:noFill/>
        </p:spPr>
      </p:pic>
      <p:pic>
        <p:nvPicPr>
          <p:cNvPr id="1026" name="Picture 2" descr="C:\Users\Анна\Desktop\банкома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436" y="2420888"/>
            <a:ext cx="3474012" cy="4282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93692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60648"/>
            <a:ext cx="77048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Занятие «Решение арифметических задач»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учились решать задачи в пределах 10 с опорой на наглядность, считать                 российские деньги.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на\Desktop\задач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3" y="1772816"/>
            <a:ext cx="4992555" cy="3744416"/>
          </a:xfrm>
          <a:prstGeom prst="rect">
            <a:avLst/>
          </a:prstGeom>
          <a:noFill/>
        </p:spPr>
      </p:pic>
      <p:pic>
        <p:nvPicPr>
          <p:cNvPr id="2051" name="Picture 3" descr="C:\Users\Анна\Desktop\задач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" y="3717032"/>
            <a:ext cx="3936438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678978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404664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Беседа «Откуда берутся деньги и на что тратятся?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знакомились с источниками доходов и расходов семьи, познакомились с понятием семейный бюджет.</a:t>
            </a:r>
          </a:p>
        </p:txBody>
      </p:sp>
      <p:pic>
        <p:nvPicPr>
          <p:cNvPr id="3074" name="Picture 2" descr="C:\Users\Анна\Desktop\сем бюдж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00808"/>
            <a:ext cx="4572064" cy="3312368"/>
          </a:xfrm>
          <a:prstGeom prst="rect">
            <a:avLst/>
          </a:prstGeom>
          <a:noFill/>
        </p:spPr>
      </p:pic>
      <p:pic>
        <p:nvPicPr>
          <p:cNvPr id="3076" name="Picture 4" descr="C:\Users\Анна\Desktop\расхо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2924944"/>
            <a:ext cx="4296477" cy="3222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13847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дохо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680519" cy="3510389"/>
          </a:xfrm>
          <a:prstGeom prst="rect">
            <a:avLst/>
          </a:prstGeom>
          <a:noFill/>
        </p:spPr>
      </p:pic>
      <p:pic>
        <p:nvPicPr>
          <p:cNvPr id="4099" name="Picture 3" descr="C:\Users\Анна\Desktop\рисуноче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59" y="2852936"/>
            <a:ext cx="478884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833951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476673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Сюжетно – ролевая игра «Пиццерия для всей семьи»</a:t>
            </a:r>
          </a:p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на\Desktop\пицца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870430" cy="5160573"/>
          </a:xfrm>
          <a:prstGeom prst="rect">
            <a:avLst/>
          </a:prstGeom>
          <a:noFill/>
        </p:spPr>
      </p:pic>
      <p:pic>
        <p:nvPicPr>
          <p:cNvPr id="1027" name="Picture 3" descr="C:\Users\Анна\Desktop\пицца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69368"/>
            <a:ext cx="4032448" cy="5376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264118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на\Desktop\пицца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44" y="404664"/>
            <a:ext cx="4374485" cy="5832648"/>
          </a:xfrm>
          <a:prstGeom prst="rect">
            <a:avLst/>
          </a:prstGeom>
          <a:noFill/>
        </p:spPr>
      </p:pic>
      <p:pic>
        <p:nvPicPr>
          <p:cNvPr id="2051" name="Picture 3" descr="C:\Users\Анна\Desktop\пицца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21" y="620688"/>
            <a:ext cx="4212467" cy="5616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806797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на\Desktop\пицца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212468" cy="5616624"/>
          </a:xfrm>
          <a:prstGeom prst="rect">
            <a:avLst/>
          </a:prstGeom>
          <a:noFill/>
        </p:spPr>
      </p:pic>
      <p:pic>
        <p:nvPicPr>
          <p:cNvPr id="3075" name="Picture 3" descr="C:\Users\Анна\Desktop\пицца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1" y="3284985"/>
            <a:ext cx="4512503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086218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пицца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464496" cy="3348372"/>
          </a:xfrm>
          <a:prstGeom prst="rect">
            <a:avLst/>
          </a:prstGeom>
          <a:noFill/>
        </p:spPr>
      </p:pic>
      <p:pic>
        <p:nvPicPr>
          <p:cNvPr id="4099" name="Picture 3" descr="C:\Users\Анна\Desktop\пицца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708920"/>
            <a:ext cx="518457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073733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8794" y="1785926"/>
            <a:ext cx="5572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Формирование у детей предпосылок для финансовой грамотности, интереса к экономическим знаниям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888050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пицц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64704"/>
            <a:ext cx="7416824" cy="5562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659917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404664"/>
            <a:ext cx="69127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Спектакль «Как зайчика бережливости учили»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разъясняли, почему так важно бережно относиться к ресурсам. Учились рационально распоряжаться деньгами.</a:t>
            </a:r>
          </a:p>
        </p:txBody>
      </p:sp>
      <p:pic>
        <p:nvPicPr>
          <p:cNvPr id="1026" name="Picture 2" descr="C:\Users\Анна\Desktop\зайк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366793" cy="3275095"/>
          </a:xfrm>
          <a:prstGeom prst="rect">
            <a:avLst/>
          </a:prstGeom>
          <a:noFill/>
        </p:spPr>
      </p:pic>
      <p:pic>
        <p:nvPicPr>
          <p:cNvPr id="1027" name="Picture 3" descr="C:\Users\Анна\Desktop\зайка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628800"/>
            <a:ext cx="432048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674036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нна\Desktop\зай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96952"/>
            <a:ext cx="4608511" cy="3456384"/>
          </a:xfrm>
          <a:prstGeom prst="rect">
            <a:avLst/>
          </a:prstGeom>
          <a:noFill/>
        </p:spPr>
      </p:pic>
      <p:pic>
        <p:nvPicPr>
          <p:cNvPr id="2052" name="Picture 4" descr="C:\Users\Анна\Desktop\зайка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70638"/>
            <a:ext cx="5208580" cy="3906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252114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356" y="2143116"/>
            <a:ext cx="53578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52114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0166" y="1500174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1124744"/>
            <a:ext cx="60722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Познакомить с элементарными экономическими понятиями;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Формировать деловые качества личности, обучать ориентироваться в происходящем;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Развивать логическое мышление, наблюдательность, пополнять словарный запас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Учить уважать людей, которые трудятся и честно зарабатывают деньги;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Учить оперировать деньгами, соотносить доход с ценой товара, что деньги служат средством обмена товарами между людьми – «товар» - «деньги» - «товар».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895669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093715"/>
            <a:ext cx="3024336" cy="4032448"/>
          </a:xfrm>
        </p:spPr>
      </p:pic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720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«В общем о деньгах»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знакомились с понятиями «деньги», «монеты», «купюры», «накопить», «растратить», «выгодно», «невыгодно», «обмен».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543827"/>
            <a:ext cx="6264696" cy="49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595336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842" y="808283"/>
            <a:ext cx="3458166" cy="4838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7" y="1412719"/>
            <a:ext cx="3898988" cy="28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971421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404664"/>
            <a:ext cx="7632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«Труд. Заработная плата.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Профессии»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знакомились с профессиями взрослых, закрепляли представления о труде и лени.</a:t>
            </a:r>
          </a:p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7" y="1412776"/>
            <a:ext cx="3529263" cy="5262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1" y="1628800"/>
            <a:ext cx="3705411" cy="50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487022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Pictures\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9144000" cy="72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0"/>
            <a:ext cx="4435494" cy="6830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9" y="1"/>
            <a:ext cx="4735237" cy="6750588"/>
          </a:xfrm>
          <a:prstGeom prst="rect">
            <a:avLst/>
          </a:prstGeom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20201021_0950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1120" y="635064"/>
            <a:ext cx="3870762" cy="3409962"/>
          </a:xfrm>
        </p:spPr>
      </p:pic>
      <p:pic>
        <p:nvPicPr>
          <p:cNvPr id="9" name="Рисунок 8" descr="20201021_0943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58347" y="316253"/>
            <a:ext cx="6081024" cy="5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015225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20210112_16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928670"/>
            <a:ext cx="674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Рисование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тему «Мои деньги»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Анна\Desktop\деньги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4878675" cy="4320480"/>
          </a:xfrm>
          <a:prstGeom prst="rect">
            <a:avLst/>
          </a:prstGeom>
          <a:noFill/>
        </p:spPr>
      </p:pic>
      <p:pic>
        <p:nvPicPr>
          <p:cNvPr id="1028" name="Picture 4" descr="C:\Users\Анна\Desktop\деньги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6673"/>
            <a:ext cx="3698210" cy="4393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93692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302</Words>
  <Application>Microsoft Office PowerPoint</Application>
  <PresentationFormat>Экран (4:3)</PresentationFormat>
  <Paragraphs>51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83</cp:revision>
  <dcterms:created xsi:type="dcterms:W3CDTF">2019-05-29T05:08:32Z</dcterms:created>
  <dcterms:modified xsi:type="dcterms:W3CDTF">2022-05-30T06:49:23Z</dcterms:modified>
</cp:coreProperties>
</file>